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55954A-01EC-3F60-2DDA-8243023ED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145E7C-805E-D4F9-94C4-3BDF3A782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29188D-465F-6A8F-B6A9-C30E8515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033F49-50A3-0959-02F3-EDD7DEFA9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E516A5-FB60-E80C-69D0-A1802F60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3845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D602DB-5B98-0F6A-AFC9-3CC36E34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C10ECFC-F949-42C1-A7F0-7693AE9F45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5B1AEC-9ED5-AF16-D98B-05578FE7E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D5BC2DC-A574-0525-3C01-74E7DA4B5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B717E8-CFF2-1C03-CBD8-231E67FC7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1526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24463E1-E8A1-EDA7-131F-86D81609D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C7966E4-3494-E1A7-6601-647815605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56C38D-00C9-0F77-7D42-32168FE7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35F29A-4C38-F84E-2A98-93E1585CD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6216E6-3B89-3B28-5483-529E57395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3436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F46B0E-7098-A181-09C0-084F3BEAC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D2723A-8FA2-9F46-E7B7-111C93FA7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C73FB7-E0EE-19BD-863A-BF794B5DD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C15B31-4816-D70D-F927-D3714D6D9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F7156E-CB9B-8AAF-114D-5F26B698E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54548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DA4F20-72AF-7AD2-7E43-E681B43A5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D096A1-CE5F-1172-03FC-CFEB5FACE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4F419F-665C-3E44-C20F-E944666DF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E8ED63-74AD-D3AB-4F2D-262C435EE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602B4A-F989-D5EF-82CE-6745433FB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94303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051E33-1499-85E5-DE73-950B76368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9C0942-2824-5870-88F8-29F2DE600D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80F842-139C-F5D0-9C32-1A942F473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A200C1-F160-5DA3-693A-AA2A3371F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20C20ED-BBBC-9BEF-9F06-5268F7546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299BB7-5292-7ABF-2D79-96A69BBB5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11830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4F24D1-80D4-ACF9-9AFB-91AE4E49A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E899C1E-EC44-F127-E367-E052F4AB0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3C75244-123A-9271-33FA-327DB94D2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1B88246-36E2-CFA0-1FA1-9FAC7AE22E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113E4EE-F8D2-E8A2-9CDD-7EB32B3F3A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C6DD27C-E0AC-F4DC-0984-3C25F63E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30F866C-CB9F-FEE6-6898-6458708DB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2A4B0F7-05A2-1218-B43C-49252E63F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3052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4B1376-DE6F-91D7-8ECF-C767C654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2A21F7E-99BE-5222-853F-1AC2C9B8A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E86A046-729F-FC31-0A6D-BED7A5E4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D3D5962-BD59-DD29-F586-17F0D6C49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2006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F8B59CD-43B6-F0BC-978E-1401977BA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2BF2904-0F0B-BC26-FFCE-8C9347BE8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742241-42ED-E214-003A-F05D3657B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6843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3B8940-F8D1-3952-1FF3-FFA431A86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E0DD73-E900-ED57-EAA8-C884D95CA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9C125C-EDD4-F702-0193-98CA473E5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A77EA3-C713-ABED-D6B5-D231BF9D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063A59-FC24-DE7E-7946-7C9D089F1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652D7D-247D-0091-0A09-6B34F6E5E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21812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B3EC72-D393-D91E-CEF1-C7B561DB7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67DF041-1BDD-0750-1A61-78A3E8A2F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D72686E-3E54-B969-AABB-029D3209B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3040D1E-BF40-C992-34BD-CFB6F2A89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48E7C7-2DCB-3BEB-7CB4-0921CF662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2604508-B442-F7C9-BC4D-37761017A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6924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80E526A-8556-A2F2-0624-19C3148C5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252CFC1-D991-E62C-EDBC-40F50A06C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C0F0FF-935E-CB62-F3DC-D79420CD2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EED94-4F2F-4C5B-BFF2-58CC48647401}" type="datetimeFigureOut">
              <a:rPr lang="es-CO" smtClean="0"/>
              <a:t>3/02/2024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E8572EC-63BE-564E-C679-26C83F40C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4F93B5-B296-7C80-89CB-A091CABA0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E3326F-CFEB-4111-9C48-5F1E190EFB3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49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jpe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8501B31-F3E3-EC82-701D-397F53E7DB13}"/>
              </a:ext>
            </a:extLst>
          </p:cNvPr>
          <p:cNvSpPr txBox="1"/>
          <p:nvPr/>
        </p:nvSpPr>
        <p:spPr>
          <a:xfrm>
            <a:off x="0" y="0"/>
            <a:ext cx="4381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Las alarmas y nuestra vida diaria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5D8E0DC-73DF-88E4-0425-E23947938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50" y="600164"/>
            <a:ext cx="1539373" cy="129551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E754E5F-046A-8869-7EB3-A0520865B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340" y="324029"/>
            <a:ext cx="2224452" cy="1752599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9F2F68F-D19D-18A8-D130-C37158512747}"/>
              </a:ext>
            </a:extLst>
          </p:cNvPr>
          <p:cNvSpPr txBox="1"/>
          <p:nvPr/>
        </p:nvSpPr>
        <p:spPr>
          <a:xfrm>
            <a:off x="287617" y="3208766"/>
            <a:ext cx="1918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Las alarmas las usamos para todo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64587E1-1EA3-E39A-7ECD-7AEACB6A7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92" y="4107989"/>
            <a:ext cx="1376918" cy="10658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642877D9-324F-02C4-B2CE-EF8D5D94C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2387" y="2441545"/>
            <a:ext cx="1512502" cy="8273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EAED5922-7651-24E3-78DA-CE3D2DA280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4027" y="3987684"/>
            <a:ext cx="1376917" cy="83980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5C534344-6CD7-EF23-FBE2-34075A5CAB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143" y="1732012"/>
            <a:ext cx="2042599" cy="11536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5085BB82-2438-BE2D-AE81-0184DD4946B4}"/>
              </a:ext>
            </a:extLst>
          </p:cNvPr>
          <p:cNvSpPr txBox="1"/>
          <p:nvPr/>
        </p:nvSpPr>
        <p:spPr>
          <a:xfrm>
            <a:off x="4459857" y="164809"/>
            <a:ext cx="3303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7030A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Siempre programamos nuestras alarmas en nuestros celulares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6BADBFA3-DD6E-4D99-B061-F7D24EDBC3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257" r="11305"/>
          <a:stretch/>
        </p:blipFill>
        <p:spPr>
          <a:xfrm>
            <a:off x="5357376" y="905926"/>
            <a:ext cx="1667774" cy="16384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0C6F39E5-A817-8510-E7B6-2F294A41400B}"/>
              </a:ext>
            </a:extLst>
          </p:cNvPr>
          <p:cNvSpPr txBox="1"/>
          <p:nvPr/>
        </p:nvSpPr>
        <p:spPr>
          <a:xfrm>
            <a:off x="8232608" y="2076628"/>
            <a:ext cx="330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 veces las odiamos… :V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1E283FF9-DF68-F6F2-C556-1FED82CE1B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44479" y="2402149"/>
            <a:ext cx="1512503" cy="820785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C7A00DD6-9F4C-E461-985F-9D75634F2E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75168" y="2501812"/>
            <a:ext cx="1366643" cy="721122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BA548847-E245-1A9E-7633-7945450F95CE}"/>
              </a:ext>
            </a:extLst>
          </p:cNvPr>
          <p:cNvSpPr txBox="1"/>
          <p:nvPr/>
        </p:nvSpPr>
        <p:spPr>
          <a:xfrm>
            <a:off x="6580649" y="3644561"/>
            <a:ext cx="330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B050"/>
                  </a:solidFill>
                  <a:prstDash val="solid"/>
                </a:ln>
                <a:solidFill>
                  <a:srgbClr val="92D05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 veces no las escuchamos… </a:t>
            </a:r>
            <a:r>
              <a:rPr lang="es-CO" b="1" dirty="0">
                <a:ln w="6600">
                  <a:solidFill>
                    <a:srgbClr val="00B050"/>
                  </a:solidFill>
                  <a:prstDash val="solid"/>
                </a:ln>
                <a:solidFill>
                  <a:srgbClr val="92D05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</a:t>
            </a:r>
            <a:endParaRPr lang="es-CO" b="1" dirty="0">
              <a:ln w="6600">
                <a:solidFill>
                  <a:srgbClr val="00B050"/>
                </a:solidFill>
                <a:prstDash val="solid"/>
              </a:ln>
              <a:solidFill>
                <a:srgbClr val="92D05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143156ED-01E4-9097-EC03-62E6042B450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912678" y="4013893"/>
            <a:ext cx="1376918" cy="2097669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CBE417C0-AB47-5BEC-88A5-F8B515DAAD1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89596" y="4009201"/>
            <a:ext cx="1644662" cy="1373481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3F6A1DAC-B033-3D38-0CB3-039E01F8A91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935991" y="3507910"/>
            <a:ext cx="1903627" cy="2749682"/>
          </a:xfrm>
          <a:prstGeom prst="rect">
            <a:avLst/>
          </a:prstGeom>
        </p:spPr>
      </p:pic>
      <p:pic>
        <p:nvPicPr>
          <p:cNvPr id="2050" name="Picture 2" descr="Miss Minutes: Loki PNG2 by IWasBoredSoIDidThis on DeviantArt">
            <a:extLst>
              <a:ext uri="{FF2B5EF4-FFF2-40B4-BE49-F238E27FC236}">
                <a16:creationId xmlns:a16="http://schemas.microsoft.com/office/drawing/2014/main" id="{C51DE137-F6AD-1A13-2C22-5221AC447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901" y="3589188"/>
            <a:ext cx="2455869" cy="234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CuadroTexto 40">
            <a:extLst>
              <a:ext uri="{FF2B5EF4-FFF2-40B4-BE49-F238E27FC236}">
                <a16:creationId xmlns:a16="http://schemas.microsoft.com/office/drawing/2014/main" id="{77F39354-8B83-73DD-E977-E37C32228431}"/>
              </a:ext>
            </a:extLst>
          </p:cNvPr>
          <p:cNvSpPr txBox="1"/>
          <p:nvPr/>
        </p:nvSpPr>
        <p:spPr>
          <a:xfrm>
            <a:off x="2807898" y="5862948"/>
            <a:ext cx="3303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7030A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Nos ayuda a llegar a tiempo, y que no nos digan impuntuales</a:t>
            </a:r>
          </a:p>
        </p:txBody>
      </p:sp>
    </p:spTree>
    <p:extLst>
      <p:ext uri="{BB962C8B-B14F-4D97-AF65-F5344CB8AC3E}">
        <p14:creationId xmlns:p14="http://schemas.microsoft.com/office/powerpoint/2010/main" val="37951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63ED5-CD19-9D3E-A2E4-1BDD1616B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FCE81C6-E27D-6B01-CB72-331B6C9FEA03}"/>
              </a:ext>
            </a:extLst>
          </p:cNvPr>
          <p:cNvSpPr txBox="1"/>
          <p:nvPr/>
        </p:nvSpPr>
        <p:spPr>
          <a:xfrm>
            <a:off x="-1" y="0"/>
            <a:ext cx="6162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Las alarmas y nuestra vida diaria 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cuando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no funcionan </a:t>
            </a:r>
          </a:p>
        </p:txBody>
      </p:sp>
      <p:pic>
        <p:nvPicPr>
          <p:cNvPr id="1026" name="Picture 2" descr="Bogotá entre las ciudades con peor tráfico en 2023">
            <a:extLst>
              <a:ext uri="{FF2B5EF4-FFF2-40B4-BE49-F238E27FC236}">
                <a16:creationId xmlns:a16="http://schemas.microsoft.com/office/drawing/2014/main" id="{2831D06A-5518-C5E8-FA9B-9B4D9151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925" y="704850"/>
            <a:ext cx="24765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57F4E33-3753-5159-9B2A-674203F9693D}"/>
              </a:ext>
            </a:extLst>
          </p:cNvPr>
          <p:cNvSpPr txBox="1"/>
          <p:nvPr/>
        </p:nvSpPr>
        <p:spPr>
          <a:xfrm>
            <a:off x="8510587" y="58519"/>
            <a:ext cx="3305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Porque somos la mayor ciudad con tráfico de Sudamérica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81C764E-DC02-FDE1-82DF-488FC4CEE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023" y="381684"/>
            <a:ext cx="1893892" cy="199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57DC1A1-397E-31DE-D3B6-9A11529D3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1" t="-853" r="-1" b="7519"/>
          <a:stretch/>
        </p:blipFill>
        <p:spPr bwMode="auto">
          <a:xfrm>
            <a:off x="66616" y="1378106"/>
            <a:ext cx="2453058" cy="466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AEA3604-9CFB-B56F-9464-FF2CBDDFCFE0}"/>
              </a:ext>
            </a:extLst>
          </p:cNvPr>
          <p:cNvSpPr txBox="1"/>
          <p:nvPr/>
        </p:nvSpPr>
        <p:spPr>
          <a:xfrm>
            <a:off x="66616" y="6044998"/>
            <a:ext cx="305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C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Por</a:t>
            </a:r>
            <a:r>
              <a:rPr lang="es-CO" dirty="0">
                <a:ln>
                  <a:solidFill>
                    <a:srgbClr val="FF0000"/>
                  </a:solidFill>
                </a:ln>
                <a:solidFill>
                  <a:srgbClr val="FFC000"/>
                </a:solidFill>
              </a:rPr>
              <a:t> </a:t>
            </a:r>
            <a:r>
              <a:rPr lang="es-CO" b="1" dirty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C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qué no suenan a tiempo y llegamos tarde al medico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263C2B6-FE48-E05E-E657-D30D5392D3FE}"/>
              </a:ext>
            </a:extLst>
          </p:cNvPr>
          <p:cNvSpPr txBox="1"/>
          <p:nvPr/>
        </p:nvSpPr>
        <p:spPr>
          <a:xfrm>
            <a:off x="2936337" y="1619934"/>
            <a:ext cx="305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Usamos la bicicleta para llegar rápido a nuestro destino… </a:t>
            </a:r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</a:t>
            </a:r>
            <a:endParaRPr lang="es-CO" b="1" dirty="0">
              <a:ln w="6600">
                <a:solidFill>
                  <a:srgbClr val="00B0F0"/>
                </a:solidFill>
                <a:prstDash val="solid"/>
              </a:ln>
              <a:solidFill>
                <a:srgbClr val="00B0F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B2EC016-F6ED-D39F-A1EF-B098C5D9B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4590" y="2266265"/>
            <a:ext cx="1508871" cy="78111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E25E930-9E26-022A-0096-64320F1EE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5325" y="3047382"/>
            <a:ext cx="1655146" cy="114324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02F4613-E47D-51DD-BD1C-42B8F08127D7}"/>
              </a:ext>
            </a:extLst>
          </p:cNvPr>
          <p:cNvSpPr txBox="1"/>
          <p:nvPr/>
        </p:nvSpPr>
        <p:spPr>
          <a:xfrm>
            <a:off x="2934590" y="4197945"/>
            <a:ext cx="233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Pero es peligroso… </a:t>
            </a:r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</a:t>
            </a:r>
            <a:endParaRPr lang="es-CO" b="1" dirty="0">
              <a:ln w="6600">
                <a:solidFill>
                  <a:srgbClr val="00B0F0"/>
                </a:solidFill>
                <a:prstDash val="solid"/>
              </a:ln>
              <a:solidFill>
                <a:srgbClr val="00B0F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142E5DF8-AB84-7E52-9A8F-B6EC5A5B69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206" y="2538625"/>
            <a:ext cx="2133785" cy="138696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495717BC-81BB-D529-2096-934EBB59FF0F}"/>
              </a:ext>
            </a:extLst>
          </p:cNvPr>
          <p:cNvSpPr txBox="1"/>
          <p:nvPr/>
        </p:nvSpPr>
        <p:spPr>
          <a:xfrm>
            <a:off x="7353343" y="3429000"/>
            <a:ext cx="4677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7030A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Utilizamos transporte privado para movilizarnos y llegar a tiempo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DE01E1A-AD4C-B2C1-E7F5-2A0997DF90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8278" y="4075331"/>
            <a:ext cx="2827265" cy="143268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4F6E91CD-DED1-0669-3E83-8785F46965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2640" y="4134880"/>
            <a:ext cx="2288891" cy="22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150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100</Words>
  <Application>Microsoft Office PowerPoint</Application>
  <PresentationFormat>Panorámica</PresentationFormat>
  <Paragraphs>12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Alejandro Martinez</dc:creator>
  <cp:lastModifiedBy>Alejandro Martinez</cp:lastModifiedBy>
  <cp:revision>2</cp:revision>
  <dcterms:created xsi:type="dcterms:W3CDTF">2024-02-04T00:16:17Z</dcterms:created>
  <dcterms:modified xsi:type="dcterms:W3CDTF">2024-02-04T01:13:10Z</dcterms:modified>
</cp:coreProperties>
</file>

<file path=docProps/thumbnail.jpeg>
</file>